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A51C1-F925-49A5-9EB1-5BAA77D0AFBA}" type="doc">
      <dgm:prSet loTypeId="urn:microsoft.com/office/officeart/2005/8/layout/pyramid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lt-LT"/>
        </a:p>
      </dgm:t>
    </dgm:pt>
    <dgm:pt modelId="{75F7AE8E-58CD-4873-BC69-7E6CB0704856}">
      <dgm:prSet phldrT="[Text]"/>
      <dgm:spPr/>
      <dgm:t>
        <a:bodyPr/>
        <a:lstStyle/>
        <a:p>
          <a:r>
            <a:rPr lang="lt-LT" dirty="0" smtClean="0"/>
            <a:t>Mokiniai</a:t>
          </a:r>
          <a:endParaRPr lang="lt-LT" dirty="0"/>
        </a:p>
      </dgm:t>
    </dgm:pt>
    <dgm:pt modelId="{72A3EB31-DC66-459D-99D2-2D726F54F1A4}" type="parTrans" cxnId="{914A2D9E-29CC-491B-93E0-92DD9403D2C9}">
      <dgm:prSet/>
      <dgm:spPr/>
      <dgm:t>
        <a:bodyPr/>
        <a:lstStyle/>
        <a:p>
          <a:endParaRPr lang="lt-LT"/>
        </a:p>
      </dgm:t>
    </dgm:pt>
    <dgm:pt modelId="{13F90E4B-DE35-48C3-B518-1C222039BB6E}" type="sibTrans" cxnId="{914A2D9E-29CC-491B-93E0-92DD9403D2C9}">
      <dgm:prSet/>
      <dgm:spPr/>
      <dgm:t>
        <a:bodyPr/>
        <a:lstStyle/>
        <a:p>
          <a:endParaRPr lang="lt-LT"/>
        </a:p>
      </dgm:t>
    </dgm:pt>
    <dgm:pt modelId="{3BAC7AD9-5990-48BC-A3F4-CBB759AF19E1}">
      <dgm:prSet phldrT="[Text]"/>
      <dgm:spPr/>
      <dgm:t>
        <a:bodyPr/>
        <a:lstStyle/>
        <a:p>
          <a:r>
            <a:rPr lang="lt-LT" dirty="0" smtClean="0"/>
            <a:t>Institucija</a:t>
          </a:r>
          <a:endParaRPr lang="lt-LT" dirty="0"/>
        </a:p>
      </dgm:t>
    </dgm:pt>
    <dgm:pt modelId="{3B028CBC-1268-4C2E-951E-007EA697CD47}" type="parTrans" cxnId="{82E64FCA-2D11-4371-9704-E4D14604D68A}">
      <dgm:prSet/>
      <dgm:spPr/>
      <dgm:t>
        <a:bodyPr/>
        <a:lstStyle/>
        <a:p>
          <a:endParaRPr lang="lt-LT"/>
        </a:p>
      </dgm:t>
    </dgm:pt>
    <dgm:pt modelId="{45EC6F03-5F09-4DDA-9C3B-0BAB60C72874}" type="sibTrans" cxnId="{82E64FCA-2D11-4371-9704-E4D14604D68A}">
      <dgm:prSet/>
      <dgm:spPr/>
      <dgm:t>
        <a:bodyPr/>
        <a:lstStyle/>
        <a:p>
          <a:endParaRPr lang="lt-LT"/>
        </a:p>
      </dgm:t>
    </dgm:pt>
    <dgm:pt modelId="{66976E2D-E48C-487D-88BA-DA90A1F126B5}">
      <dgm:prSet phldrT="[Text]"/>
      <dgm:spPr/>
      <dgm:t>
        <a:bodyPr/>
        <a:lstStyle/>
        <a:p>
          <a:r>
            <a:rPr lang="lt-LT" dirty="0" smtClean="0"/>
            <a:t>Mokytojai</a:t>
          </a:r>
          <a:endParaRPr lang="lt-LT" dirty="0"/>
        </a:p>
      </dgm:t>
    </dgm:pt>
    <dgm:pt modelId="{4628324D-813F-4824-8431-7A32650E93EA}" type="sibTrans" cxnId="{C3451653-8FA0-4A26-A503-DA310C29F476}">
      <dgm:prSet/>
      <dgm:spPr/>
      <dgm:t>
        <a:bodyPr/>
        <a:lstStyle/>
        <a:p>
          <a:endParaRPr lang="lt-LT"/>
        </a:p>
      </dgm:t>
    </dgm:pt>
    <dgm:pt modelId="{19C1F608-5615-4A04-B57C-EA599E5EBC8D}" type="parTrans" cxnId="{C3451653-8FA0-4A26-A503-DA310C29F476}">
      <dgm:prSet/>
      <dgm:spPr/>
      <dgm:t>
        <a:bodyPr/>
        <a:lstStyle/>
        <a:p>
          <a:endParaRPr lang="lt-LT"/>
        </a:p>
      </dgm:t>
    </dgm:pt>
    <dgm:pt modelId="{14051872-FEBC-4217-9BE3-D8FE5E5DE307}">
      <dgm:prSet phldrT="[Text]"/>
      <dgm:spPr/>
      <dgm:t>
        <a:bodyPr/>
        <a:lstStyle/>
        <a:p>
          <a:r>
            <a:rPr lang="lt-LT" dirty="0" smtClean="0"/>
            <a:t>Tėvai</a:t>
          </a:r>
          <a:endParaRPr lang="lt-LT" dirty="0"/>
        </a:p>
      </dgm:t>
    </dgm:pt>
    <dgm:pt modelId="{65208300-349B-4ABE-999C-338B10D6FCAC}" type="sibTrans" cxnId="{6D378611-A3FE-46D6-BCE8-8E605034E81B}">
      <dgm:prSet/>
      <dgm:spPr/>
      <dgm:t>
        <a:bodyPr/>
        <a:lstStyle/>
        <a:p>
          <a:endParaRPr lang="lt-LT"/>
        </a:p>
      </dgm:t>
    </dgm:pt>
    <dgm:pt modelId="{68F22E0F-6FD3-41F9-AFB8-D22A3527C527}" type="parTrans" cxnId="{6D378611-A3FE-46D6-BCE8-8E605034E81B}">
      <dgm:prSet/>
      <dgm:spPr/>
      <dgm:t>
        <a:bodyPr/>
        <a:lstStyle/>
        <a:p>
          <a:endParaRPr lang="lt-LT"/>
        </a:p>
      </dgm:t>
    </dgm:pt>
    <dgm:pt modelId="{55757F3E-C6B6-4690-A044-2CB9FAA7B57B}" type="pres">
      <dgm:prSet presAssocID="{A63A51C1-F925-49A5-9EB1-5BAA77D0AFBA}" presName="compositeShape" presStyleCnt="0">
        <dgm:presLayoutVars>
          <dgm:chMax val="9"/>
          <dgm:dir/>
          <dgm:resizeHandles val="exact"/>
        </dgm:presLayoutVars>
      </dgm:prSet>
      <dgm:spPr/>
    </dgm:pt>
    <dgm:pt modelId="{2E52C5BB-34E3-4CD9-9D4F-DC91DBB7F5AA}" type="pres">
      <dgm:prSet presAssocID="{A63A51C1-F925-49A5-9EB1-5BAA77D0AFB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98425CF-3A84-49F0-93C2-BCB71C3BF1C4}" type="pres">
      <dgm:prSet presAssocID="{A63A51C1-F925-49A5-9EB1-5BAA77D0AFBA}" presName="triangle2" presStyleLbl="node1" presStyleIdx="1" presStyleCnt="4">
        <dgm:presLayoutVars>
          <dgm:bulletEnabled val="1"/>
        </dgm:presLayoutVars>
      </dgm:prSet>
      <dgm:spPr/>
    </dgm:pt>
    <dgm:pt modelId="{9EEC904B-AAD9-42B8-87B5-916F083C89BA}" type="pres">
      <dgm:prSet presAssocID="{A63A51C1-F925-49A5-9EB1-5BAA77D0AFB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1ED3C22-9B1D-4AB6-83A1-C987EEF4CD66}" type="pres">
      <dgm:prSet presAssocID="{A63A51C1-F925-49A5-9EB1-5BAA77D0AFBA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8AEF059D-AEE5-4D4A-B3C6-F3176B1C1283}" type="presOf" srcId="{66976E2D-E48C-487D-88BA-DA90A1F126B5}" destId="{598425CF-3A84-49F0-93C2-BCB71C3BF1C4}" srcOrd="0" destOrd="0" presId="urn:microsoft.com/office/officeart/2005/8/layout/pyramid4"/>
    <dgm:cxn modelId="{C3451653-8FA0-4A26-A503-DA310C29F476}" srcId="{A63A51C1-F925-49A5-9EB1-5BAA77D0AFBA}" destId="{66976E2D-E48C-487D-88BA-DA90A1F126B5}" srcOrd="1" destOrd="0" parTransId="{19C1F608-5615-4A04-B57C-EA599E5EBC8D}" sibTransId="{4628324D-813F-4824-8431-7A32650E93EA}"/>
    <dgm:cxn modelId="{6D378611-A3FE-46D6-BCE8-8E605034E81B}" srcId="{A63A51C1-F925-49A5-9EB1-5BAA77D0AFBA}" destId="{14051872-FEBC-4217-9BE3-D8FE5E5DE307}" srcOrd="0" destOrd="0" parTransId="{68F22E0F-6FD3-41F9-AFB8-D22A3527C527}" sibTransId="{65208300-349B-4ABE-999C-338B10D6FCAC}"/>
    <dgm:cxn modelId="{82E64FCA-2D11-4371-9704-E4D14604D68A}" srcId="{A63A51C1-F925-49A5-9EB1-5BAA77D0AFBA}" destId="{3BAC7AD9-5990-48BC-A3F4-CBB759AF19E1}" srcOrd="3" destOrd="0" parTransId="{3B028CBC-1268-4C2E-951E-007EA697CD47}" sibTransId="{45EC6F03-5F09-4DDA-9C3B-0BAB60C72874}"/>
    <dgm:cxn modelId="{AC435945-C2C1-421D-9DC0-B60EE762918C}" type="presOf" srcId="{A63A51C1-F925-49A5-9EB1-5BAA77D0AFBA}" destId="{55757F3E-C6B6-4690-A044-2CB9FAA7B57B}" srcOrd="0" destOrd="0" presId="urn:microsoft.com/office/officeart/2005/8/layout/pyramid4"/>
    <dgm:cxn modelId="{914A2D9E-29CC-491B-93E0-92DD9403D2C9}" srcId="{A63A51C1-F925-49A5-9EB1-5BAA77D0AFBA}" destId="{75F7AE8E-58CD-4873-BC69-7E6CB0704856}" srcOrd="2" destOrd="0" parTransId="{72A3EB31-DC66-459D-99D2-2D726F54F1A4}" sibTransId="{13F90E4B-DE35-48C3-B518-1C222039BB6E}"/>
    <dgm:cxn modelId="{BF089C4A-516E-4241-9D0C-108FFE1E2BE4}" type="presOf" srcId="{75F7AE8E-58CD-4873-BC69-7E6CB0704856}" destId="{9EEC904B-AAD9-42B8-87B5-916F083C89BA}" srcOrd="0" destOrd="0" presId="urn:microsoft.com/office/officeart/2005/8/layout/pyramid4"/>
    <dgm:cxn modelId="{69006214-15F5-44CE-A70A-FAD680DAE1C0}" type="presOf" srcId="{3BAC7AD9-5990-48BC-A3F4-CBB759AF19E1}" destId="{71ED3C22-9B1D-4AB6-83A1-C987EEF4CD66}" srcOrd="0" destOrd="0" presId="urn:microsoft.com/office/officeart/2005/8/layout/pyramid4"/>
    <dgm:cxn modelId="{F3BFF8AF-F29A-4786-BAC3-D3E65D12BA1A}" type="presOf" srcId="{14051872-FEBC-4217-9BE3-D8FE5E5DE307}" destId="{2E52C5BB-34E3-4CD9-9D4F-DC91DBB7F5AA}" srcOrd="0" destOrd="0" presId="urn:microsoft.com/office/officeart/2005/8/layout/pyramid4"/>
    <dgm:cxn modelId="{A59FCAB3-2314-481C-8F84-B6EDE56DF86B}" type="presParOf" srcId="{55757F3E-C6B6-4690-A044-2CB9FAA7B57B}" destId="{2E52C5BB-34E3-4CD9-9D4F-DC91DBB7F5AA}" srcOrd="0" destOrd="0" presId="urn:microsoft.com/office/officeart/2005/8/layout/pyramid4"/>
    <dgm:cxn modelId="{FFB74D89-FED7-4AE6-94E7-E35B9BBC2AEE}" type="presParOf" srcId="{55757F3E-C6B6-4690-A044-2CB9FAA7B57B}" destId="{598425CF-3A84-49F0-93C2-BCB71C3BF1C4}" srcOrd="1" destOrd="0" presId="urn:microsoft.com/office/officeart/2005/8/layout/pyramid4"/>
    <dgm:cxn modelId="{B191E774-8591-4B67-89F7-077FA84C9DC9}" type="presParOf" srcId="{55757F3E-C6B6-4690-A044-2CB9FAA7B57B}" destId="{9EEC904B-AAD9-42B8-87B5-916F083C89BA}" srcOrd="2" destOrd="0" presId="urn:microsoft.com/office/officeart/2005/8/layout/pyramid4"/>
    <dgm:cxn modelId="{046A69BF-C322-465E-82FC-FB626B672276}" type="presParOf" srcId="{55757F3E-C6B6-4690-A044-2CB9FAA7B57B}" destId="{71ED3C22-9B1D-4AB6-83A1-C987EEF4CD66}" srcOrd="3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lt-LT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A0FDE0-7059-411B-AC92-2283A8A9D176}" type="datetimeFigureOut">
              <a:rPr lang="lt-LT" smtClean="0"/>
              <a:pPr/>
              <a:t>2015.11.15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A79840-03B1-45F6-9131-A93090DBF61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5286388"/>
            <a:ext cx="4343408" cy="7810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t-LT" b="1" dirty="0" smtClean="0"/>
              <a:t>Šiaulių “Saulės” pradinė mokykla</a:t>
            </a:r>
          </a:p>
          <a:p>
            <a:pPr>
              <a:lnSpc>
                <a:spcPct val="80000"/>
              </a:lnSpc>
            </a:pPr>
            <a:r>
              <a:rPr lang="lt-LT" b="1" dirty="0" smtClean="0"/>
              <a:t>Šiauliai, 201</a:t>
            </a:r>
            <a:r>
              <a:rPr lang="en-US" b="1" dirty="0" smtClean="0"/>
              <a:t>5</a:t>
            </a:r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1071570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“</a:t>
            </a:r>
            <a:r>
              <a:rPr lang="lt-LT" dirty="0" smtClean="0">
                <a:solidFill>
                  <a:srgbClr val="002060"/>
                </a:solidFill>
              </a:rPr>
              <a:t>From my the very first euro”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5" name="Title 4" descr="logo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98" y="857232"/>
            <a:ext cx="1727200" cy="1038225"/>
          </a:xfrm>
          <a:noFill/>
          <a:ln/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3733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solidFill>
                  <a:srgbClr val="002060"/>
                </a:solidFill>
              </a:rPr>
              <a:t>T</a:t>
            </a:r>
            <a:r>
              <a:rPr lang="en-GB" dirty="0" err="1" smtClean="0">
                <a:solidFill>
                  <a:srgbClr val="002060"/>
                </a:solidFill>
              </a:rPr>
              <a:t>ikslas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/>
            <a:r>
              <a:rPr lang="lt-LT" sz="3200" dirty="0" smtClean="0"/>
              <a:t>Ankstyvasis </a:t>
            </a:r>
            <a:r>
              <a:rPr lang="lt-LT" sz="3200" dirty="0" smtClean="0"/>
              <a:t>finansinis ugdymas. </a:t>
            </a:r>
            <a:endParaRPr lang="lt-LT" sz="3200" dirty="0" smtClean="0"/>
          </a:p>
          <a:p>
            <a:pPr algn="ctr"/>
            <a:endParaRPr lang="lt-LT" sz="3200" dirty="0"/>
          </a:p>
        </p:txBody>
      </p:sp>
      <p:pic>
        <p:nvPicPr>
          <p:cNvPr id="4" name="Picture 4" descr="P5090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Dalyviai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79903" y="1527175"/>
            <a:ext cx="45476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Numatoma v</a:t>
            </a:r>
            <a:r>
              <a:rPr lang="en-GB" dirty="0" err="1" smtClean="0">
                <a:solidFill>
                  <a:srgbClr val="002060"/>
                </a:solidFill>
              </a:rPr>
              <a:t>eikla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lt-LT" sz="3200" dirty="0" smtClean="0"/>
              <a:t>Integruota </a:t>
            </a:r>
            <a:r>
              <a:rPr lang="lt-LT" sz="3200" dirty="0" smtClean="0"/>
              <a:t>veikla matematikos pamokose;</a:t>
            </a:r>
          </a:p>
          <a:p>
            <a:r>
              <a:rPr lang="lt-LT" sz="3200" dirty="0" smtClean="0"/>
              <a:t>Netradicinės priemonės ir veiklos;</a:t>
            </a:r>
          </a:p>
          <a:p>
            <a:r>
              <a:rPr lang="lt-LT" sz="3200" dirty="0" smtClean="0"/>
              <a:t>Klasių </a:t>
            </a:r>
            <a:r>
              <a:rPr lang="lt-LT" sz="3200" dirty="0" smtClean="0"/>
              <a:t>mainai;</a:t>
            </a:r>
          </a:p>
          <a:p>
            <a:r>
              <a:rPr lang="lt-LT" sz="3200" dirty="0" smtClean="0"/>
              <a:t>Projektinė </a:t>
            </a:r>
            <a:r>
              <a:rPr lang="lt-LT" sz="3200" dirty="0" smtClean="0"/>
              <a:t>veikla apimanti popamokinius </a:t>
            </a:r>
            <a:r>
              <a:rPr lang="lt-LT" sz="3200" dirty="0" smtClean="0"/>
              <a:t>renginius; </a:t>
            </a:r>
            <a:endParaRPr lang="lt-LT" sz="3200" dirty="0" smtClean="0"/>
          </a:p>
          <a:p>
            <a:r>
              <a:rPr lang="lt-LT" sz="3200" dirty="0" smtClean="0"/>
              <a:t>Virtualus ir nuotolinis projekto </a:t>
            </a:r>
            <a:r>
              <a:rPr lang="lt-LT" sz="3200" dirty="0" smtClean="0"/>
              <a:t>gyvenimas;</a:t>
            </a:r>
            <a:endParaRPr lang="lt-LT" sz="3200" dirty="0" smtClean="0"/>
          </a:p>
          <a:p>
            <a:r>
              <a:rPr lang="lt-LT" sz="3200" dirty="0" smtClean="0"/>
              <a:t>Produktų </a:t>
            </a:r>
            <a:r>
              <a:rPr lang="lt-LT" sz="3200" dirty="0" smtClean="0"/>
              <a:t>gamyba;</a:t>
            </a:r>
          </a:p>
          <a:p>
            <a:r>
              <a:rPr lang="lt-LT" sz="3200" dirty="0" smtClean="0"/>
              <a:t>Projekto veiklos </a:t>
            </a:r>
            <a:r>
              <a:rPr lang="lt-LT" sz="3200" dirty="0" smtClean="0"/>
              <a:t>sklaida;</a:t>
            </a:r>
          </a:p>
          <a:p>
            <a:r>
              <a:rPr lang="lt-LT" sz="3200" dirty="0" smtClean="0"/>
              <a:t>Informacinis pranešimas ankstyvojo finansinio ugdymo klausimu tėvų susirinkime;</a:t>
            </a:r>
          </a:p>
          <a:p>
            <a:r>
              <a:rPr lang="lt-LT" sz="3200" dirty="0" smtClean="0"/>
              <a:t>Interaktyvios užduotys Active </a:t>
            </a:r>
            <a:r>
              <a:rPr lang="lt-LT" sz="3200" dirty="0" smtClean="0"/>
              <a:t>I</a:t>
            </a:r>
            <a:r>
              <a:rPr lang="lt-LT" sz="3200" dirty="0" smtClean="0"/>
              <a:t>nspire programa.</a:t>
            </a:r>
          </a:p>
          <a:p>
            <a:endParaRPr lang="lt-LT" sz="3200" dirty="0" smtClean="0"/>
          </a:p>
          <a:p>
            <a:endParaRPr lang="lt-LT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Tikėtinas poveikis</a:t>
            </a:r>
            <a:endParaRPr lang="lt-LT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Tik</a:t>
            </a:r>
            <a:r>
              <a:rPr lang="lt-LT" dirty="0" smtClean="0">
                <a:solidFill>
                  <a:srgbClr val="002060"/>
                </a:solidFill>
              </a:rPr>
              <a:t>ėtinas rezultatas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p</a:t>
            </a:r>
            <a:r>
              <a:rPr lang="lt-LT" dirty="0" smtClean="0"/>
              <a:t>irmieji ekonomikos ir finansų valdymo įgūdžiai; </a:t>
            </a:r>
          </a:p>
          <a:p>
            <a:r>
              <a:rPr lang="lt-LT" dirty="0" smtClean="0"/>
              <a:t>kalbiniai įgūdžiai; </a:t>
            </a:r>
          </a:p>
          <a:p>
            <a:r>
              <a:rPr lang="lt-LT" dirty="0" smtClean="0"/>
              <a:t>t</a:t>
            </a:r>
            <a:r>
              <a:rPr lang="lt-LT" dirty="0" smtClean="0"/>
              <a:t>arpkultūrinis sąmoningumas;</a:t>
            </a:r>
          </a:p>
          <a:p>
            <a:r>
              <a:rPr lang="lt-LT" dirty="0" smtClean="0"/>
              <a:t> </a:t>
            </a:r>
            <a:r>
              <a:rPr lang="lt-LT" sz="2800" dirty="0" smtClean="0"/>
              <a:t>geresni </a:t>
            </a:r>
            <a:r>
              <a:rPr lang="lt-LT" sz="2800" dirty="0" smtClean="0"/>
              <a:t>IKT įgūdžiai;</a:t>
            </a:r>
          </a:p>
          <a:p>
            <a:r>
              <a:rPr lang="lt-LT" sz="2800" dirty="0" smtClean="0"/>
              <a:t> geresni socialiniai įgūdžiai; </a:t>
            </a:r>
          </a:p>
          <a:p>
            <a:r>
              <a:rPr lang="lt-LT" sz="2800" dirty="0" smtClean="0"/>
              <a:t> didesnė motyvacija;</a:t>
            </a:r>
          </a:p>
          <a:p>
            <a:r>
              <a:rPr lang="lt-LT" sz="2800" dirty="0" smtClean="0"/>
              <a:t> didesnis pasitikėjimas savimi</a:t>
            </a:r>
            <a:r>
              <a:rPr lang="lt-LT" sz="2800" dirty="0" smtClean="0"/>
              <a:t>;</a:t>
            </a:r>
            <a:endParaRPr lang="lt-LT" sz="2800" dirty="0" smtClean="0"/>
          </a:p>
          <a:p>
            <a:r>
              <a:rPr lang="lt-LT" sz="2800" dirty="0" smtClean="0"/>
              <a:t> palankesnė socialinė integracija;</a:t>
            </a:r>
          </a:p>
          <a:p>
            <a:r>
              <a:rPr lang="lt-LT" sz="2800" dirty="0" smtClean="0"/>
              <a:t> projektinės veiklos perspektyvų aukštesnėse klasėse pažinimas ir </a:t>
            </a:r>
            <a:r>
              <a:rPr lang="lt-LT" sz="2800" dirty="0" smtClean="0"/>
              <a:t>siekimas. </a:t>
            </a:r>
            <a:endParaRPr lang="lt-LT" sz="2800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</a:t>
            </a:r>
            <a:r>
              <a:rPr lang="lt-LT" dirty="0" smtClean="0">
                <a:solidFill>
                  <a:srgbClr val="002060"/>
                </a:solidFill>
              </a:rPr>
              <a:t>čiū už dėmesį. 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7" descr="2010 03 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643050"/>
            <a:ext cx="6448302" cy="4837388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</TotalTime>
  <Words>136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Slide 1</vt:lpstr>
      <vt:lpstr>Tikslas</vt:lpstr>
      <vt:lpstr>Dalyviai</vt:lpstr>
      <vt:lpstr>Numatoma veikla</vt:lpstr>
      <vt:lpstr>Tikėtinas poveikis</vt:lpstr>
      <vt:lpstr>Tikėtinas rezultatas</vt:lpstr>
      <vt:lpstr>Ačiū už dėmesį.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Nordplus projektas</dc:title>
  <dc:creator>namai</dc:creator>
  <cp:lastModifiedBy>namai</cp:lastModifiedBy>
  <cp:revision>12</cp:revision>
  <dcterms:created xsi:type="dcterms:W3CDTF">2015-09-29T18:36:58Z</dcterms:created>
  <dcterms:modified xsi:type="dcterms:W3CDTF">2015-11-15T19:52:41Z</dcterms:modified>
</cp:coreProperties>
</file>